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2" r:id="rId8"/>
    <p:sldId id="261" r:id="rId9"/>
    <p:sldId id="270" r:id="rId10"/>
    <p:sldId id="263" r:id="rId11"/>
    <p:sldId id="265" r:id="rId12"/>
    <p:sldId id="268" r:id="rId13"/>
    <p:sldId id="267" r:id="rId14"/>
    <p:sldId id="272" r:id="rId15"/>
    <p:sldId id="276" r:id="rId16"/>
    <p:sldId id="275" r:id="rId17"/>
    <p:sldId id="273" r:id="rId18"/>
    <p:sldId id="271" r:id="rId19"/>
    <p:sldId id="274" r:id="rId20"/>
    <p:sldId id="264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11" d="100"/>
          <a:sy n="111" d="100"/>
        </p:scale>
        <p:origin x="1236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/>
              <a:t>Collect diary </a:t>
            </a:r>
            <a:r>
              <a:rPr lang="en-GB" sz="2200" dirty="0" smtClean="0"/>
              <a:t>memories</a:t>
            </a:r>
            <a:br>
              <a:rPr lang="en-GB" sz="2200" dirty="0" smtClean="0"/>
            </a:br>
            <a:r>
              <a:rPr lang="en-GB" sz="2200" dirty="0" smtClean="0"/>
              <a:t>	</a:t>
            </a:r>
            <a:r>
              <a:rPr lang="en-GB" dirty="0" smtClean="0"/>
              <a:t>Over time, piece together </a:t>
            </a:r>
            <a:br>
              <a:rPr lang="en-GB" dirty="0" smtClean="0"/>
            </a:br>
            <a:r>
              <a:rPr lang="en-GB" dirty="0" smtClean="0"/>
              <a:t>	narrative.</a:t>
            </a:r>
          </a:p>
          <a:p>
            <a:endParaRPr lang="en-GB" sz="2200" dirty="0" smtClean="0"/>
          </a:p>
          <a:p>
            <a:endParaRPr lang="en-GB" sz="2200" dirty="0" smtClean="0"/>
          </a:p>
          <a:p>
            <a:r>
              <a:rPr lang="en-GB" sz="2200" dirty="0" smtClean="0"/>
              <a:t>Collecting additional “Charges”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286000"/>
            <a:ext cx="3352800" cy="23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3" y="1636963"/>
            <a:ext cx="3648077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7676"/>
            <a:ext cx="7058830" cy="709865"/>
          </a:xfrm>
        </p:spPr>
        <p:txBody>
          <a:bodyPr/>
          <a:lstStyle/>
          <a:p>
            <a:r>
              <a:rPr lang="en-GB" dirty="0" smtClean="0"/>
              <a:t>Art assets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962400"/>
            <a:ext cx="3124203" cy="3124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655974"/>
            <a:ext cx="2514602" cy="2514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375927"/>
            <a:ext cx="5961223" cy="4202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12" y="3352800"/>
            <a:ext cx="3313948" cy="4687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4" y="3629084"/>
            <a:ext cx="4190996" cy="29543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8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211490" cy="1400530"/>
          </a:xfrm>
        </p:spPr>
        <p:txBody>
          <a:bodyPr/>
          <a:lstStyle/>
          <a:p>
            <a:r>
              <a:rPr lang="en-GB" dirty="0" smtClean="0"/>
              <a:t>Level Design development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371600"/>
            <a:ext cx="4633377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155" y="3352800"/>
            <a:ext cx="4517445" cy="34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 screenshot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8682383" cy="48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1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8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8077200" cy="3530600"/>
          </a:xfrm>
        </p:spPr>
        <p:txBody>
          <a:bodyPr/>
          <a:lstStyle/>
          <a:p>
            <a:r>
              <a:rPr lang="en-GB" dirty="0" smtClean="0"/>
              <a:t>Packard E. 2007. </a:t>
            </a:r>
            <a:r>
              <a:rPr lang="en-GB" i="1" dirty="0" smtClean="0"/>
              <a:t>That teenage feeling.</a:t>
            </a:r>
            <a:r>
              <a:rPr lang="en-GB" dirty="0" smtClean="0"/>
              <a:t> [Online]. April 2007. Available online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www.apa.org/monitor/apr07/teenage.aspx</a:t>
            </a:r>
            <a:r>
              <a:rPr lang="en-GB" dirty="0" smtClean="0"/>
              <a:t> [Date of access: Thursday 13</a:t>
            </a:r>
            <a:r>
              <a:rPr lang="en-GB" baseline="30000" dirty="0" smtClean="0"/>
              <a:t>th</a:t>
            </a:r>
            <a:r>
              <a:rPr lang="en-GB" dirty="0" smtClean="0"/>
              <a:t> October 2016].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25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1962" y="2514600"/>
            <a:ext cx="6345260" cy="3530600"/>
          </a:xfrm>
        </p:spPr>
        <p:txBody>
          <a:bodyPr>
            <a:normAutofit/>
          </a:bodyPr>
          <a:lstStyle/>
          <a:p>
            <a:endParaRPr lang="en-GB" sz="2200" dirty="0" smtClean="0"/>
          </a:p>
          <a:p>
            <a:r>
              <a:rPr lang="en-GB" sz="2200" dirty="0" smtClean="0"/>
              <a:t>Unravel 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 smtClean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Switches/levers/</a:t>
            </a:r>
            <a:br>
              <a:rPr lang="en-GB" sz="2000" dirty="0" smtClean="0"/>
            </a:br>
            <a:r>
              <a:rPr lang="en-GB" sz="2000" dirty="0" smtClean="0"/>
              <a:t>	buttons etc.</a:t>
            </a:r>
          </a:p>
          <a:p>
            <a:pPr lvl="1"/>
            <a:endParaRPr lang="en-GB" sz="2000" dirty="0" smtClean="0"/>
          </a:p>
          <a:p>
            <a:pPr lvl="1"/>
            <a:r>
              <a:rPr lang="en-GB" sz="2000" dirty="0" smtClean="0"/>
              <a:t>This will cost</a:t>
            </a:r>
            <a:br>
              <a:rPr lang="en-GB" sz="2000" dirty="0" smtClean="0"/>
            </a:br>
            <a:r>
              <a:rPr lang="en-GB" sz="2000" dirty="0" smtClean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Hierarchy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88625"/>
              </p:ext>
            </p:extLst>
          </p:nvPr>
        </p:nvGraphicFramePr>
        <p:xfrm>
          <a:off x="1524000" y="2286000"/>
          <a:ext cx="60960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Image" r:id="rId3" imgW="13752360" imgH="7682400" progId="Photoshop.Image.13">
                  <p:embed/>
                </p:oleObj>
              </mc:Choice>
              <mc:Fallback>
                <p:oleObj name="Image" r:id="rId3" imgW="13752360" imgH="7682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286000"/>
                        <a:ext cx="6096000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33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353</TotalTime>
  <Words>203</Words>
  <Application>Microsoft Office PowerPoint</Application>
  <PresentationFormat>On-screen Show (4:3)</PresentationFormat>
  <Paragraphs>96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Adobe Photoshop Image</vt:lpstr>
      <vt:lpstr>Level 4/5 Group 5</vt:lpstr>
      <vt:lpstr>Emotion 1: Onism</vt:lpstr>
      <vt:lpstr>Emotion 2: Monachopsis</vt:lpstr>
      <vt:lpstr>Narrative</vt:lpstr>
      <vt:lpstr>Target Demographic</vt:lpstr>
      <vt:lpstr>Genre/Style</vt:lpstr>
      <vt:lpstr>Unique Selling Point</vt:lpstr>
      <vt:lpstr>Mechanics: What does the player do?</vt:lpstr>
      <vt:lpstr>Visual Hierarchy</vt:lpstr>
      <vt:lpstr>Player Rewards</vt:lpstr>
      <vt:lpstr>Mood boards</vt:lpstr>
      <vt:lpstr>Mood boards</vt:lpstr>
      <vt:lpstr>Art style</vt:lpstr>
      <vt:lpstr>Art assets</vt:lpstr>
      <vt:lpstr>Level Design development</vt:lpstr>
      <vt:lpstr>Gameplay screenshot</vt:lpstr>
      <vt:lpstr>Gameplay</vt:lpstr>
      <vt:lpstr>Play-testing feedback</vt:lpstr>
      <vt:lpstr>Management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Joseph</cp:lastModifiedBy>
  <cp:revision>48</cp:revision>
  <dcterms:created xsi:type="dcterms:W3CDTF">2016-10-12T09:07:10Z</dcterms:created>
  <dcterms:modified xsi:type="dcterms:W3CDTF">2016-11-10T12:45:59Z</dcterms:modified>
</cp:coreProperties>
</file>